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62" r:id="rId5"/>
  </p:sldIdLst>
  <p:sldSz cx="30267275" cy="42794238"/>
  <p:notesSz cx="6858000" cy="9144000"/>
  <p:defaultTextStyle>
    <a:defPPr>
      <a:defRPr lang="en-US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E0"/>
    <a:srgbClr val="00849C"/>
    <a:srgbClr val="184187"/>
    <a:srgbClr val="0C93D1"/>
    <a:srgbClr val="29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1FEDE2-5F18-428B-BEA5-B738CD62D243}" v="7" dt="2024-03-26T14:52:44.7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05"/>
    <p:restoredTop sz="94626"/>
  </p:normalViewPr>
  <p:slideViewPr>
    <p:cSldViewPr snapToGrid="0" snapToObjects="1">
      <p:cViewPr varScale="1">
        <p:scale>
          <a:sx n="19" d="100"/>
          <a:sy n="19" d="100"/>
        </p:scale>
        <p:origin x="4296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58AC2-E4F4-4A5F-8CC2-6FC50ABEF28B}" type="datetimeFigureOut">
              <a:rPr lang="en-US" smtClean="0"/>
              <a:t>9/4/24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EC634-BE12-4E5C-88F7-242B826B2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1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49D68CB-BDF3-7648-8FDD-ED4CFCC6BA71}"/>
              </a:ext>
            </a:extLst>
          </p:cNvPr>
          <p:cNvCxnSpPr>
            <a:cxnSpLocks/>
          </p:cNvCxnSpPr>
          <p:nvPr userDrawn="1"/>
        </p:nvCxnSpPr>
        <p:spPr>
          <a:xfrm>
            <a:off x="798518" y="6054266"/>
            <a:ext cx="28670239" cy="0"/>
          </a:xfrm>
          <a:prstGeom prst="line">
            <a:avLst/>
          </a:prstGeom>
          <a:ln w="41275">
            <a:solidFill>
              <a:srgbClr val="00A4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5E1BDA17-BF19-D047-A87B-D86E225BA3DE}"/>
              </a:ext>
            </a:extLst>
          </p:cNvPr>
          <p:cNvSpPr/>
          <p:nvPr userDrawn="1"/>
        </p:nvSpPr>
        <p:spPr>
          <a:xfrm>
            <a:off x="24777821" y="963117"/>
            <a:ext cx="4712201" cy="1348283"/>
          </a:xfrm>
          <a:prstGeom prst="rect">
            <a:avLst/>
          </a:prstGeom>
          <a:solidFill>
            <a:srgbClr val="00849C"/>
          </a:solidFill>
          <a:ln>
            <a:solidFill>
              <a:srgbClr val="0084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E463E8-8A62-0548-98A6-F7AD4BEC5D99}"/>
              </a:ext>
            </a:extLst>
          </p:cNvPr>
          <p:cNvSpPr/>
          <p:nvPr userDrawn="1"/>
        </p:nvSpPr>
        <p:spPr>
          <a:xfrm>
            <a:off x="24915219" y="1150764"/>
            <a:ext cx="44374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Futura Book" pitchFamily="2" charset="0"/>
                <a:cs typeface="Arial" panose="020B0604020202020204" pitchFamily="34" charset="0"/>
              </a:rPr>
              <a:t>2024 SSP Conference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Futura Book" pitchFamily="2" charset="0"/>
                <a:cs typeface="Arial" panose="020B0604020202020204" pitchFamily="34" charset="0"/>
              </a:rPr>
              <a:t>October 2-4, 2024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Futura Book" pitchFamily="2" charset="0"/>
                <a:cs typeface="Arial" panose="020B0604020202020204" pitchFamily="34" charset="0"/>
              </a:rPr>
              <a:t>Pittsburgh, PA USA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3A160C6-EB0D-D04C-AA62-9FD5DD560E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600" y="3151458"/>
            <a:ext cx="3999317" cy="1564921"/>
          </a:xfrm>
        </p:spPr>
        <p:txBody>
          <a:bodyPr>
            <a:normAutofit/>
          </a:bodyPr>
          <a:lstStyle>
            <a:lvl1pPr marL="0" indent="0" algn="l">
              <a:buNone/>
              <a:defRPr sz="4500">
                <a:latin typeface="Futura Book" pitchFamily="2" charset="0"/>
              </a:defRPr>
            </a:lvl1pPr>
          </a:lstStyle>
          <a:p>
            <a:pPr lvl="0"/>
            <a:r>
              <a:rPr lang="en-US" dirty="0"/>
              <a:t>Poster Number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9B7AFA8-7144-684F-8CA0-2F33D6B945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5060" y="3106940"/>
            <a:ext cx="17677154" cy="2557880"/>
          </a:xfrm>
        </p:spPr>
        <p:txBody>
          <a:bodyPr>
            <a:normAutofit/>
          </a:bodyPr>
          <a:lstStyle>
            <a:lvl1pPr marL="0" indent="0" algn="ctr">
              <a:buNone/>
              <a:defRPr sz="4500">
                <a:latin typeface="Futura Book" pitchFamily="2" charset="0"/>
              </a:defRPr>
            </a:lvl1pPr>
          </a:lstStyle>
          <a:p>
            <a:pPr lvl="0"/>
            <a:r>
              <a:rPr lang="en-US" dirty="0"/>
              <a:t>Name &amp; Affiliation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0C0B839-711B-D848-9202-047A7C31A5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73093" y="712525"/>
            <a:ext cx="16321088" cy="2004970"/>
          </a:xfrm>
        </p:spPr>
        <p:txBody>
          <a:bodyPr>
            <a:normAutofit/>
          </a:bodyPr>
          <a:lstStyle>
            <a:lvl1pPr marL="0" indent="0" algn="ctr">
              <a:buNone/>
              <a:defRPr sz="5000" b="1">
                <a:solidFill>
                  <a:srgbClr val="00849C"/>
                </a:solidFill>
                <a:latin typeface="Futura Book" pitchFamily="2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3" name="Picture 2" descr="A blue and black logo&#10;&#10;Description automatically generated">
            <a:extLst>
              <a:ext uri="{FF2B5EF4-FFF2-40B4-BE49-F238E27FC236}">
                <a16:creationId xmlns:a16="http://schemas.microsoft.com/office/drawing/2014/main" id="{054A85FA-1279-F9FB-F7AE-C91FE17866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273" y="149725"/>
            <a:ext cx="55880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03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701A8-82E5-794F-905B-16BDFE9CC1CA}" type="datetimeFigureOut">
              <a:rPr lang="en-US" smtClean="0"/>
              <a:t>9/4/24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7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649F81E-0A4A-D341-94A0-7A30BF54A2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235153-230F-2546-80DF-786C59B625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C51349-6F18-2044-BBE6-CA5F7CAE8E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176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8308CBD4A85B9540B2D65FEF16EC7701" ma:contentTypeVersion="1" ma:contentTypeDescription="Upload an image." ma:contentTypeScope="" ma:versionID="9a6ddc2c818439dbc642d024c9380976">
  <xsd:schema xmlns:xsd="http://www.w3.org/2001/XMLSchema" xmlns:xs="http://www.w3.org/2001/XMLSchema" xmlns:p="http://schemas.microsoft.com/office/2006/metadata/properties" xmlns:ns1="http://schemas.microsoft.com/sharepoint/v3" xmlns:ns2="DFE494B4-7723-4192-80F9-4E486D525DAB" xmlns:ns3="http://schemas.microsoft.com/sharepoint/v3/fields" targetNamespace="http://schemas.microsoft.com/office/2006/metadata/properties" ma:root="true" ma:fieldsID="e59dbbd8d86eafc9713cb5f916fef13d" ns1:_="" ns2:_="" ns3:_="">
    <xsd:import namespace="http://schemas.microsoft.com/sharepoint/v3"/>
    <xsd:import namespace="DFE494B4-7723-4192-80F9-4E486D525DAB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E494B4-7723-4192-80F9-4E486D525DAB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ImageCreateDate xmlns="DFE494B4-7723-4192-80F9-4E486D525DAB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E36A124-3D30-4E2D-94BE-7FD0F0D70224}"/>
</file>

<file path=customXml/itemProps2.xml><?xml version="1.0" encoding="utf-8"?>
<ds:datastoreItem xmlns:ds="http://schemas.openxmlformats.org/officeDocument/2006/customXml" ds:itemID="{DB272360-88E1-4FF4-9B07-B353F7C33F8C}"/>
</file>

<file path=customXml/itemProps3.xml><?xml version="1.0" encoding="utf-8"?>
<ds:datastoreItem xmlns:ds="http://schemas.openxmlformats.org/officeDocument/2006/customXml" ds:itemID="{566A3A7C-639D-41B0-AF69-D4096B5B832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1888</TotalTime>
  <Words>0</Words>
  <Application>Microsoft Macintosh PowerPoint</Application>
  <PresentationFormat>Custom</PresentationFormat>
  <Paragraphs>0</Paragraphs>
  <Slides>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Futura 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Keswani</dc:creator>
  <cp:keywords/>
  <dc:description/>
  <cp:lastModifiedBy>Katie Gruber</cp:lastModifiedBy>
  <cp:revision>22</cp:revision>
  <cp:lastPrinted>2019-03-05T20:30:15Z</cp:lastPrinted>
  <dcterms:created xsi:type="dcterms:W3CDTF">2018-05-02T15:40:18Z</dcterms:created>
  <dcterms:modified xsi:type="dcterms:W3CDTF">2024-09-04T13:59:12Z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0x0101009148F5A04DDD49CBA7127AADA5FB792B00AADE34325A8B49CDA8BB4DB53328F214008308CBD4A85B9540B2D65FEF16EC7701</vt:lpwstr>
  </property>
  <property fmtid="{D5CDD505-2E9C-101B-9397-08002B2CF9AE}" pid="3" name="GraphicType">
    <vt:lpwstr/>
  </property>
  <property fmtid="{D5CDD505-2E9C-101B-9397-08002B2CF9AE}" pid="4" name="Asset_x0020_Type">
    <vt:lpwstr/>
  </property>
  <property fmtid="{D5CDD505-2E9C-101B-9397-08002B2CF9AE}" pid="5" name="MarketingChannel">
    <vt:lpwstr/>
  </property>
  <property fmtid="{D5CDD505-2E9C-101B-9397-08002B2CF9AE}" pid="6" name="Month">
    <vt:lpwstr/>
  </property>
  <property fmtid="{D5CDD505-2E9C-101B-9397-08002B2CF9AE}" pid="7" name="MediaServiceImageTags">
    <vt:lpwstr/>
  </property>
  <property fmtid="{D5CDD505-2E9C-101B-9397-08002B2CF9AE}" pid="8" name="FiscalYear">
    <vt:lpwstr/>
  </property>
  <property fmtid="{D5CDD505-2E9C-101B-9397-08002B2CF9AE}" pid="9" name="Society">
    <vt:lpwstr>38;#ASBC|7ba4173b-0fa1-4705-88bc-bfed3a4c267c</vt:lpwstr>
  </property>
  <property fmtid="{D5CDD505-2E9C-101B-9397-08002B2CF9AE}" pid="10" name="DocType">
    <vt:lpwstr/>
  </property>
  <property fmtid="{D5CDD505-2E9C-101B-9397-08002B2CF9AE}" pid="11" name="Dept">
    <vt:lpwstr>21;#Meetings|770d01bc-06d6-4107-b8bc-9f1935367699</vt:lpwstr>
  </property>
  <property fmtid="{D5CDD505-2E9C-101B-9397-08002B2CF9AE}" pid="12" name="ProjectProductType">
    <vt:lpwstr/>
  </property>
  <property fmtid="{D5CDD505-2E9C-101B-9397-08002B2CF9AE}" pid="13" name="Year">
    <vt:lpwstr/>
  </property>
  <property fmtid="{D5CDD505-2E9C-101B-9397-08002B2CF9AE}" pid="14" name="Asset Type">
    <vt:lpwstr/>
  </property>
  <property fmtid="{D5CDD505-2E9C-101B-9397-08002B2CF9AE}" pid="15" name="LPP Type">
    <vt:lpwstr/>
  </property>
  <property fmtid="{D5CDD505-2E9C-101B-9397-08002B2CF9AE}" pid="16" name="ed199e16f43b40d9bacaf45316136272">
    <vt:lpwstr>Meetings|770d01bc-06d6-4107-b8bc-9f1935367699</vt:lpwstr>
  </property>
  <property fmtid="{D5CDD505-2E9C-101B-9397-08002B2CF9AE}" pid="17" name="Order">
    <vt:r8>77500</vt:r8>
  </property>
  <property fmtid="{D5CDD505-2E9C-101B-9397-08002B2CF9AE}" pid="18" name="xd_ProgID">
    <vt:lpwstr/>
  </property>
  <property fmtid="{D5CDD505-2E9C-101B-9397-08002B2CF9AE}" pid="19" name="ComplianceAssetId">
    <vt:lpwstr/>
  </property>
  <property fmtid="{D5CDD505-2E9C-101B-9397-08002B2CF9AE}" pid="20" name="TemplateUrl">
    <vt:lpwstr/>
  </property>
  <property fmtid="{D5CDD505-2E9C-101B-9397-08002B2CF9AE}" pid="21" name="fad717ca68ca46648c8e12ee93e84e2e">
    <vt:lpwstr>ASBC|7ba4173b-0fa1-4705-88bc-bfed3a4c267c</vt:lpwstr>
  </property>
  <property fmtid="{D5CDD505-2E9C-101B-9397-08002B2CF9AE}" pid="22" name="_ExtendedDescription">
    <vt:lpwstr/>
  </property>
  <property fmtid="{D5CDD505-2E9C-101B-9397-08002B2CF9AE}" pid="23" name="TriggerFlowInfo">
    <vt:lpwstr/>
  </property>
  <property fmtid="{D5CDD505-2E9C-101B-9397-08002B2CF9AE}" pid="24" name="MeetingType">
    <vt:lpwstr>Annual Meeting</vt:lpwstr>
  </property>
  <property fmtid="{D5CDD505-2E9C-101B-9397-08002B2CF9AE}" pid="25" name="xd_Signature">
    <vt:bool>false</vt:bool>
  </property>
  <property fmtid="{D5CDD505-2E9C-101B-9397-08002B2CF9AE}" pid="26" name="Meeting Type">
    <vt:lpwstr/>
  </property>
  <property fmtid="{D5CDD505-2E9C-101B-9397-08002B2CF9AE}" pid="27" name="App">
    <vt:lpwstr/>
  </property>
  <property fmtid="{D5CDD505-2E9C-101B-9397-08002B2CF9AE}" pid="28" name="Doc Type">
    <vt:lpwstr/>
  </property>
  <property fmtid="{D5CDD505-2E9C-101B-9397-08002B2CF9AE}" pid="29" name="AssetType">
    <vt:lpwstr/>
  </property>
</Properties>
</file>