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E0"/>
    <a:srgbClr val="00849C"/>
    <a:srgbClr val="184187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FEDE2-5F18-428B-BEA5-B738CD62D243}" v="7" dt="2024-03-26T14:52:44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5"/>
    <p:restoredTop sz="94626"/>
  </p:normalViewPr>
  <p:slideViewPr>
    <p:cSldViewPr snapToGrid="0" snapToObjects="1">
      <p:cViewPr varScale="1">
        <p:scale>
          <a:sx n="19" d="100"/>
          <a:sy n="19" d="100"/>
        </p:scale>
        <p:origin x="429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9/4/24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00A4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77821" y="963117"/>
            <a:ext cx="4712201" cy="1348283"/>
          </a:xfrm>
          <a:prstGeom prst="rect">
            <a:avLst/>
          </a:prstGeom>
          <a:solidFill>
            <a:srgbClr val="00849C"/>
          </a:solidFill>
          <a:ln>
            <a:solidFill>
              <a:srgbClr val="0084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4915219" y="1150764"/>
            <a:ext cx="44374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2024 SSP Conference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October 2-4, 2024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Pittsburgh, PA USA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0849C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054A85FA-1279-F9FB-F7AE-C91FE17866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273" y="149725"/>
            <a:ext cx="55880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9/4/24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8308CBD4A85B9540B2D65FEF16EC7701" ma:contentTypeVersion="1" ma:contentTypeDescription="Upload an image." ma:contentTypeScope="" ma:versionID="9a6ddc2c818439dbc642d024c9380976">
  <xsd:schema xmlns:xsd="http://www.w3.org/2001/XMLSchema" xmlns:xs="http://www.w3.org/2001/XMLSchema" xmlns:p="http://schemas.microsoft.com/office/2006/metadata/properties" xmlns:ns1="http://schemas.microsoft.com/sharepoint/v3" xmlns:ns2="DFE494B4-7723-4192-80F9-4E486D525DAB" xmlns:ns3="http://schemas.microsoft.com/sharepoint/v3/fields" targetNamespace="http://schemas.microsoft.com/office/2006/metadata/properties" ma:root="true" ma:fieldsID="e59dbbd8d86eafc9713cb5f916fef13d" ns1:_="" ns2:_="" ns3:_="">
    <xsd:import namespace="http://schemas.microsoft.com/sharepoint/v3"/>
    <xsd:import namespace="DFE494B4-7723-4192-80F9-4E486D525DA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494B4-7723-4192-80F9-4E486D525DAB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DFE494B4-7723-4192-80F9-4E486D525DA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E36A124-3D30-4E2D-94BE-7FD0F0D70224}"/>
</file>

<file path=customXml/itemProps2.xml><?xml version="1.0" encoding="utf-8"?>
<ds:datastoreItem xmlns:ds="http://schemas.openxmlformats.org/officeDocument/2006/customXml" ds:itemID="{DB272360-88E1-4FF4-9B07-B353F7C33F8C}"/>
</file>

<file path=customXml/itemProps3.xml><?xml version="1.0" encoding="utf-8"?>
<ds:datastoreItem xmlns:ds="http://schemas.openxmlformats.org/officeDocument/2006/customXml" ds:itemID="{566A3A7C-639D-41B0-AF69-D4096B5B83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1888</TotalTime>
  <Words>0</Words>
  <Application>Microsoft Macintosh PowerPoint</Application>
  <PresentationFormat>Custom</PresentationFormat>
  <Paragraphs>0</Paragraphs>
  <Slides>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keywords/>
  <dc:description/>
  <cp:lastModifiedBy>Katie Gruber</cp:lastModifiedBy>
  <cp:revision>22</cp:revision>
  <cp:lastPrinted>2019-03-05T20:30:15Z</cp:lastPrinted>
  <dcterms:created xsi:type="dcterms:W3CDTF">2018-05-02T15:40:18Z</dcterms:created>
  <dcterms:modified xsi:type="dcterms:W3CDTF">2024-09-04T13:59:12Z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0x0101009148F5A04DDD49CBA7127AADA5FB792B00AADE34325A8B49CDA8BB4DB53328F214008308CBD4A85B9540B2D65FEF16EC7701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38;#ASBC|7ba4173b-0fa1-4705-88bc-bfed3a4c267c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21;#Meetings|770d01bc-06d6-4107-b8bc-9f1935367699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/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ed199e16f43b40d9bacaf45316136272">
    <vt:lpwstr>Meetings|770d01bc-06d6-4107-b8bc-9f1935367699</vt:lpwstr>
  </property>
  <property fmtid="{D5CDD505-2E9C-101B-9397-08002B2CF9AE}" pid="17" name="Order">
    <vt:r8>77500</vt:r8>
  </property>
  <property fmtid="{D5CDD505-2E9C-101B-9397-08002B2CF9AE}" pid="18" name="xd_ProgID">
    <vt:lpwstr/>
  </property>
  <property fmtid="{D5CDD505-2E9C-101B-9397-08002B2CF9AE}" pid="19" name="ComplianceAssetId">
    <vt:lpwstr/>
  </property>
  <property fmtid="{D5CDD505-2E9C-101B-9397-08002B2CF9AE}" pid="20" name="TemplateUrl">
    <vt:lpwstr/>
  </property>
  <property fmtid="{D5CDD505-2E9C-101B-9397-08002B2CF9AE}" pid="21" name="fad717ca68ca46648c8e12ee93e84e2e">
    <vt:lpwstr>ASBC|7ba4173b-0fa1-4705-88bc-bfed3a4c267c</vt:lpwstr>
  </property>
  <property fmtid="{D5CDD505-2E9C-101B-9397-08002B2CF9AE}" pid="22" name="_ExtendedDescription">
    <vt:lpwstr/>
  </property>
  <property fmtid="{D5CDD505-2E9C-101B-9397-08002B2CF9AE}" pid="23" name="TriggerFlowInfo">
    <vt:lpwstr/>
  </property>
  <property fmtid="{D5CDD505-2E9C-101B-9397-08002B2CF9AE}" pid="24" name="MeetingType">
    <vt:lpwstr>Annual Meeting</vt:lpwstr>
  </property>
  <property fmtid="{D5CDD505-2E9C-101B-9397-08002B2CF9AE}" pid="25" name="xd_Signature">
    <vt:bool>false</vt:bool>
  </property>
  <property fmtid="{D5CDD505-2E9C-101B-9397-08002B2CF9AE}" pid="26" name="Meeting Type">
    <vt:lpwstr/>
  </property>
  <property fmtid="{D5CDD505-2E9C-101B-9397-08002B2CF9AE}" pid="27" name="App">
    <vt:lpwstr/>
  </property>
  <property fmtid="{D5CDD505-2E9C-101B-9397-08002B2CF9AE}" pid="28" name="Doc Type">
    <vt:lpwstr/>
  </property>
  <property fmtid="{D5CDD505-2E9C-101B-9397-08002B2CF9AE}" pid="29" name="AssetType">
    <vt:lpwstr/>
  </property>
</Properties>
</file>