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  <p:sldMasterId id="2147483673" r:id="rId5"/>
    <p:sldMasterId id="2147483676" r:id="rId6"/>
    <p:sldMasterId id="2147483660" r:id="rId7"/>
  </p:sldMasterIdLst>
  <p:notesMasterIdLst>
    <p:notesMasterId r:id="rId11"/>
  </p:notesMasterIdLst>
  <p:sldIdLst>
    <p:sldId id="256" r:id="rId8"/>
    <p:sldId id="257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B68"/>
    <a:srgbClr val="008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5"/>
    <p:restoredTop sz="96327" autoAdjust="0"/>
  </p:normalViewPr>
  <p:slideViewPr>
    <p:cSldViewPr snapToGrid="0" snapToObjects="1">
      <p:cViewPr varScale="1">
        <p:scale>
          <a:sx n="123" d="100"/>
          <a:sy n="123" d="100"/>
        </p:scale>
        <p:origin x="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2F23A-51E0-489A-8F5E-C65BDD08E556}" type="datetimeFigureOut">
              <a:rPr lang="en-US" smtClean="0"/>
              <a:t>8/18/20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A3E76-CE6A-4CE6-BCCE-8F7F7D5B0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40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437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A0154-4F8B-3F47-B29A-F2214D29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1CC48-910A-1B41-B859-30CA59EBE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18173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3200"/>
            </a:lvl1pPr>
            <a:lvl2pPr>
              <a:defRPr sz="2800"/>
            </a:lvl2pPr>
            <a:lvl3pPr marL="1143000" indent="-228600">
              <a:buFont typeface="Courier New" panose="02070309020205020404" pitchFamily="49" charset="0"/>
              <a:buChar char="o"/>
              <a:defRPr sz="2400"/>
            </a:lvl3pPr>
            <a:lvl4pPr marL="1600200" indent="-228600">
              <a:buFont typeface="Wingdings" panose="05000000000000000000" pitchFamily="2" charset="2"/>
              <a:buChar char="§"/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0534D6-C404-4949-B0F4-A4377FB35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111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49400-24FB-8241-86F9-E926F7E0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2B221-1D46-FA4A-967D-254C6641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CAC81-7C43-9F4B-827D-10DCA239C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E8CD15-5060-9145-AE55-6C38A3836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191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068CF-1387-2B4A-9AF8-B36640EFF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1210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41F76-C9ED-124F-BF58-8556E3BCA7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5221C-2FEF-0E4D-A8C2-8D53B5D3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02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FDC31-6771-0248-B289-0D185F51F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F338B6-B5C2-E64F-B493-54810352B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4461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5895-7E27-6C43-8C4D-68A536D17C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B31AB-46CF-EE45-991C-C7E89CB9F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FA1D7D-7D47-4C4A-A301-A5791DF3F4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67750" y="722934"/>
            <a:ext cx="2628900" cy="48600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FF537-43D8-814C-B804-685CD8BED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85191" y="722934"/>
            <a:ext cx="7734300" cy="4860018"/>
          </a:xfrm>
          <a:prstGeom prst="rect">
            <a:avLst/>
          </a:prstGeom>
        </p:spPr>
        <p:txBody>
          <a:bodyPr vert="eaVert"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8920E-4D5A-314B-A50D-0744092D45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6C10C-4CF7-984C-81D3-02DCA26AE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10AA-89C8-CB4C-942D-2745AD8F6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2310"/>
            <a:ext cx="9144000" cy="2287653"/>
          </a:xfrm>
        </p:spPr>
        <p:txBody>
          <a:bodyPr anchor="b"/>
          <a:lstStyle>
            <a:lvl1pPr algn="ctr">
              <a:defRPr sz="6000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74D952-790B-7247-BE24-FD6313195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2330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5FF00-B178-9646-96C5-466792789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5479F-54A6-9C42-ABDF-D5BE6F56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90DC-82FF-C446-B2B3-B4A011784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71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FD9B-E8D4-9B46-B4D6-FFD67FFC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AB395-0C7E-8A41-A8DD-8EDC05E7E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5016"/>
            <a:ext cx="105156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938B4-B49B-D04C-BD89-CBD0DD40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E36D7-52A7-1449-85E7-D2CF58D37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5D7D6-311B-9442-870E-EC44BF5B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15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1195-2C47-704D-A033-DBC256A5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A71FC-1312-384C-86A4-F30C86429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1105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DA0D9-F759-C949-BA71-53A6478C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AAE0F-D929-9747-8CD7-C4E5B34B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51814-4400-1A43-B941-255E9286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78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C876-801D-354B-A66E-1E41015AA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752"/>
            <a:ext cx="10515600" cy="1325563"/>
          </a:xfrm>
        </p:spPr>
        <p:txBody>
          <a:bodyPr/>
          <a:lstStyle>
            <a:lvl1pPr>
              <a:defRPr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47861-4A6D-0B4A-B032-22BEDA7BB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D7A8-BB55-7742-B663-270FC8DA7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980DE-E917-254A-9EF2-DBE1B294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9DB00-2171-D54E-BA80-88A11DBAF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8BA6A-6373-6B4B-A584-803D9B01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87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FFAFB-2008-8243-B1D3-E19E13F6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33895"/>
            <a:ext cx="10515600" cy="1325563"/>
          </a:xfrm>
        </p:spPr>
        <p:txBody>
          <a:bodyPr/>
          <a:lstStyle>
            <a:lvl1pPr>
              <a:defRPr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CAF71-F4AD-8149-8AA6-BD47E97F3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87293-CD5A-BB40-B3A0-117EEC635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942615-C71D-314F-8F56-5DA7D4BED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466A89-55B3-E548-BFCD-C2AEBB870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E9B12D-FD49-3646-8B89-FCEBA901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3AA5D3-EE75-4945-84F0-EE5786AE2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6A527C-F70A-BC49-85B8-14EC87BA6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0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76429-F07F-8345-BC4B-AF8D43BD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10515600" cy="1325563"/>
          </a:xfrm>
        </p:spPr>
        <p:txBody>
          <a:bodyPr/>
          <a:lstStyle>
            <a:lvl1pPr>
              <a:defRPr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6CCCA-033C-824B-9B0C-1B5B2B99C9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C2251-2A28-FE41-8839-E7F2B6D8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AB0E3-1C81-AD4E-A9C0-152C02C6C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75AA-657A-044C-BB48-8F2C055E1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165576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C3824-6C73-8641-A420-3D96DB37D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652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67159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D6439-80E2-574F-990D-8FB6F3F3A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B7AACD-B43F-AD44-B18B-110E38172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9CD93-D649-F54E-84B2-B91ABC85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55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8229E-9DF5-B044-8071-9AF52BB0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8E4F-3AB1-004E-B705-95B912292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3200"/>
            </a:lvl1pPr>
            <a:lvl2pPr>
              <a:defRPr sz="2800"/>
            </a:lvl2pPr>
            <a:lvl3pPr marL="1143000" indent="-228600">
              <a:buFont typeface="Courier New" panose="02070309020205020404" pitchFamily="49" charset="0"/>
              <a:buChar char="o"/>
              <a:defRPr sz="2400"/>
            </a:lvl3pPr>
            <a:lvl4pPr marL="1600200" indent="-228600">
              <a:buFont typeface="Wingdings" panose="05000000000000000000" pitchFamily="2" charset="2"/>
              <a:buChar char="§"/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27E73-7CDB-D24C-B8A4-EBC6B85B1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83AF3-79C9-AA4F-847B-A0BE7A7F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D3936-7728-EF41-A834-E95D70F3E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BBABA-24CF-1649-AE84-A4709D6CC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49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DEFFE-D89F-DF4A-8EAF-4D142BB2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20157-DA44-964A-A022-F0D6FF011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66993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E96AD-1E41-A644-8F4D-4F5534920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3A249-2813-ED46-A525-A682C969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AB1AE-FFC4-DB48-841C-84135B05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B5EB6-F190-794E-94E7-E5F2FC90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1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39E5C-4174-C346-AA60-4D0E5172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56192" cy="1325563"/>
          </a:xfrm>
        </p:spPr>
        <p:txBody>
          <a:bodyPr/>
          <a:lstStyle>
            <a:lvl1pPr>
              <a:defRPr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87C7D-CC3F-2148-906E-82910B8E5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56192" cy="43513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854BF-C5EA-7749-BF4B-6A471CFD7C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F59AE-8888-D845-BE77-797E04B56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210C3-C778-AD4D-B435-A39F9525E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395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4ADFB6-5770-6845-B17A-101348488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10600" y="676552"/>
            <a:ext cx="1319784" cy="5811838"/>
          </a:xfrm>
        </p:spPr>
        <p:txBody>
          <a:bodyPr vert="eaVert"/>
          <a:lstStyle>
            <a:lvl1pPr>
              <a:defRPr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E1074E-1935-5C45-B845-8CFAA6694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5152" y="707886"/>
            <a:ext cx="754684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78CFF-4068-EF4B-B790-3AFB2F15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40E941-4B94-0246-824B-C5516BA9876C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D8C0A-C482-1342-9AAE-974F7B922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58E07-A955-744F-B6FF-1E4CA8EA7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197F92-A7D5-0D43-A468-18D2D2E81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8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D1C3BEB-3225-034E-ACF1-B22F66391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75254-AF35-4442-AC17-BDB127F6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F1EAA-129E-C14C-AAA9-4D8D059A5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AC536DB-03B1-0244-BC10-12D6D080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504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94B1-35C3-6247-910F-1CB3A01AC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ED3A3-0751-7A46-90E7-EE0AA04EF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1554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08F16-7280-3648-B2CA-8CBD4F326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362F6-CA7A-8048-962F-A2140E79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6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FDFFF-4FE8-E14F-BF82-E22B5A3C7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216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18482-E076-3445-AFAA-1CD03C503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10965"/>
            <a:ext cx="10515600" cy="1102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3064E-360A-7941-869D-DE568764A1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63A63-F66C-FC45-B7C9-32C64E73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0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AB7E1-E0E7-3948-96A7-120CE2C68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4614-4BFD-F647-BFD3-E11CC2312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436840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3A640-BD21-F145-B3B5-3F8D5225D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436840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1341F-6B11-084A-BC06-1FDE0AC2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9EBB4-8398-BA43-9E1E-7748B0636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3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4942-4AD2-5142-A1F9-EF4897764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286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68279-D325-2D44-A2E5-5A3936D47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36EE9-5526-4C49-B594-409120468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67176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70D204-D751-6443-8D8A-417B483B9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53B6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6DF103-1EF8-3045-B16B-F8781AED7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67176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DED4EF-5E34-A143-BD8B-335AA65C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A0BAC1-78D5-084D-9718-602F1B443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AAA45-83B3-E94B-93B4-0A814431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7ACB46-727B-2747-83B6-A1A2475023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6A92D-1388-314E-B83C-DEBEE6F6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FF3FFB-0D6F-9846-A219-90575B06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A7800-8805-5040-BD56-D04A5265935F}" type="datetimeFigureOut">
              <a:rPr lang="en-US" smtClean="0"/>
              <a:t>8/18/20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88833-5DBA-E149-931F-E3D9D8A0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6DAFFA-2091-2F4F-8773-7F6E70937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9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9A0072DF-9500-104C-ABFF-F5FD3F2CC5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84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568D9D6-6A6E-8347-A277-E24BD714F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E74B4760-A453-1E41-8D30-54C4ACEBA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69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B684C59A-6727-B34C-B916-68E58E39A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0E941-4B94-0246-824B-C5516BA9876C}" type="datetimeFigureOut">
              <a:rPr lang="en-US" smtClean="0"/>
              <a:t>8/18/20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2563DE-FB6D-3840-BEF8-C4F07996DD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73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F923B0B-CE81-404C-8CD6-E96B3FD373A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D5D1A9-5065-D44D-B2E2-001BA3647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65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8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53B6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B6B65B-9EC4-524A-A219-107728F8B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BCDD3-310C-6B4B-AB2A-046819B47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DC44D3-DAC4-6A4C-BFF7-19E04F98855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65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813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B643-F368-4A4B-B7CA-342CC2096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9D144-14A8-B347-8ACC-02A1F62F28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07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D3E6-EEB3-1841-ACBF-99C24471B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54D95-332E-D540-AB12-69AB049EC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2839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6DC706A6C1EF4B8354208658881B20" ma:contentTypeVersion="2" ma:contentTypeDescription="Create a new document." ma:contentTypeScope="" ma:versionID="a4c412f11eec12d909e2dbbef8559ac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6306148d0f7b992e79f2d9b1f249a8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B70ECE3-778A-4EE6-8A62-8665645EA3D5}"/>
</file>

<file path=customXml/itemProps2.xml><?xml version="1.0" encoding="utf-8"?>
<ds:datastoreItem xmlns:ds="http://schemas.openxmlformats.org/officeDocument/2006/customXml" ds:itemID="{5A54BD2B-1675-4E60-8F41-AD56D53AC950}"/>
</file>

<file path=customXml/itemProps3.xml><?xml version="1.0" encoding="utf-8"?>
<ds:datastoreItem xmlns:ds="http://schemas.openxmlformats.org/officeDocument/2006/customXml" ds:itemID="{55726E52-B882-43A4-8620-246077F7DB6A}"/>
</file>

<file path=docProps/app.xml><?xml version="1.0" encoding="utf-8"?>
<Properties xmlns="http://schemas.openxmlformats.org/officeDocument/2006/extended-properties" xmlns:vt="http://schemas.openxmlformats.org/officeDocument/2006/docPropsVTypes">
  <TotalTime>5063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1_Custom Design</vt:lpstr>
      <vt:lpstr>2_Custom Design</vt:lpstr>
      <vt:lpstr>3_Custom Design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Agnes Walker</dc:creator>
  <cp:lastModifiedBy>Agnes Walker</cp:lastModifiedBy>
  <cp:revision>77</cp:revision>
  <dcterms:created xsi:type="dcterms:W3CDTF">2018-07-14T01:33:33Z</dcterms:created>
  <dcterms:modified xsi:type="dcterms:W3CDTF">2020-08-18T17:15:00Z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0x010100AE6DC706A6C1EF4B8354208658881B20</vt:lpwstr>
  </property>
  <property fmtid="{D5CDD505-2E9C-101B-9397-08002B2CF9AE}" pid="3" name="MSIP_Label_1ada0a2f-b917-4d51-b0d0-d418a10c8b23_Enabled">
    <vt:lpwstr>True</vt:lpwstr>
  </property>
  <property fmtid="{D5CDD505-2E9C-101B-9397-08002B2CF9AE}" pid="4" name="MSIP_Label_1ada0a2f-b917-4d51-b0d0-d418a10c8b23_SiteId">
    <vt:lpwstr>12a3af23-a769-4654-847f-958f3d479f4a</vt:lpwstr>
  </property>
  <property fmtid="{D5CDD505-2E9C-101B-9397-08002B2CF9AE}" pid="5" name="MSIP_Label_1ada0a2f-b917-4d51-b0d0-d418a10c8b23_Owner">
    <vt:lpwstr>Lydia.Lawless@us.nestle.com</vt:lpwstr>
  </property>
  <property fmtid="{D5CDD505-2E9C-101B-9397-08002B2CF9AE}" pid="6" name="MSIP_Label_1ada0a2f-b917-4d51-b0d0-d418a10c8b23_SetDate">
    <vt:lpwstr>2019-03-04T18:09:09.6670338Z</vt:lpwstr>
  </property>
  <property fmtid="{D5CDD505-2E9C-101B-9397-08002B2CF9AE}" pid="7" name="MSIP_Label_1ada0a2f-b917-4d51-b0d0-d418a10c8b23_Name">
    <vt:lpwstr>General Use</vt:lpwstr>
  </property>
  <property fmtid="{D5CDD505-2E9C-101B-9397-08002B2CF9AE}" pid="8" name="MSIP_Label_1ada0a2f-b917-4d51-b0d0-d418a10c8b23_Application">
    <vt:lpwstr>Microsoft Azure Information Protection</vt:lpwstr>
  </property>
  <property fmtid="{D5CDD505-2E9C-101B-9397-08002B2CF9AE}" pid="9" name="MSIP_Label_1ada0a2f-b917-4d51-b0d0-d418a10c8b23_Extended_MSFT_Method">
    <vt:lpwstr>Automatic</vt:lpwstr>
  </property>
  <property fmtid="{D5CDD505-2E9C-101B-9397-08002B2CF9AE}" pid="10" name="Sensitivity">
    <vt:lpwstr>General Use</vt:lpwstr>
  </property>
  <property fmtid="{D5CDD505-2E9C-101B-9397-08002B2CF9AE}" pid="11" name="Order">
    <vt:r8>500</vt:r8>
  </property>
  <property fmtid="{D5CDD505-2E9C-101B-9397-08002B2CF9AE}" pid="13" name="xd_ProgID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TemplateUrl">
    <vt:lpwstr/>
  </property>
</Properties>
</file>